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9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  <p:sldId id="266" r:id="rId12"/>
    <p:sldId id="270" r:id="rId13"/>
    <p:sldId id="267" r:id="rId14"/>
    <p:sldId id="268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92" autoAdjust="0"/>
  </p:normalViewPr>
  <p:slideViewPr>
    <p:cSldViewPr>
      <p:cViewPr varScale="1">
        <p:scale>
          <a:sx n="62" d="100"/>
          <a:sy n="62" d="100"/>
        </p:scale>
        <p:origin x="-8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A1B11-60C3-4E72-BD69-AD0CED6A245E}" type="datetimeFigureOut">
              <a:rPr lang="es-CO" smtClean="0"/>
              <a:t>05/11/2013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F0401-E9C4-4816-AD39-25E5AE4F73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17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F0401-E9C4-4816-AD39-25E5AE4F73DA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179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D7B2-469B-4968-8646-3E58CF861E83}" type="datetimeFigureOut">
              <a:rPr lang="es-CO" smtClean="0"/>
              <a:t>05/11/2013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6953-2E72-49BF-9C20-E8DCB053EC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209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D7B2-469B-4968-8646-3E58CF861E83}" type="datetimeFigureOut">
              <a:rPr lang="es-CO" smtClean="0"/>
              <a:t>05/11/2013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6953-2E72-49BF-9C20-E8DCB053EC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803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D7B2-469B-4968-8646-3E58CF861E83}" type="datetimeFigureOut">
              <a:rPr lang="es-CO" smtClean="0"/>
              <a:t>05/11/2013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6953-2E72-49BF-9C20-E8DCB053EC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2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D7B2-469B-4968-8646-3E58CF861E83}" type="datetimeFigureOut">
              <a:rPr lang="es-CO" smtClean="0"/>
              <a:t>05/11/2013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6953-2E72-49BF-9C20-E8DCB053EC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849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D7B2-469B-4968-8646-3E58CF861E83}" type="datetimeFigureOut">
              <a:rPr lang="es-CO" smtClean="0"/>
              <a:t>05/11/2013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6953-2E72-49BF-9C20-E8DCB053EC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10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D7B2-469B-4968-8646-3E58CF861E83}" type="datetimeFigureOut">
              <a:rPr lang="es-CO" smtClean="0"/>
              <a:t>05/11/2013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6953-2E72-49BF-9C20-E8DCB053EC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706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D7B2-469B-4968-8646-3E58CF861E83}" type="datetimeFigureOut">
              <a:rPr lang="es-CO" smtClean="0"/>
              <a:t>05/11/2013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6953-2E72-49BF-9C20-E8DCB053EC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684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D7B2-469B-4968-8646-3E58CF861E83}" type="datetimeFigureOut">
              <a:rPr lang="es-CO" smtClean="0"/>
              <a:t>05/11/2013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6953-2E72-49BF-9C20-E8DCB053EC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934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D7B2-469B-4968-8646-3E58CF861E83}" type="datetimeFigureOut">
              <a:rPr lang="es-CO" smtClean="0"/>
              <a:t>05/11/2013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6953-2E72-49BF-9C20-E8DCB053EC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154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D7B2-469B-4968-8646-3E58CF861E83}" type="datetimeFigureOut">
              <a:rPr lang="es-CO" smtClean="0"/>
              <a:t>05/11/2013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6953-2E72-49BF-9C20-E8DCB053EC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089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D7B2-469B-4968-8646-3E58CF861E83}" type="datetimeFigureOut">
              <a:rPr lang="es-CO" smtClean="0"/>
              <a:t>05/11/2013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6953-2E72-49BF-9C20-E8DCB053EC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225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D7B2-469B-4968-8646-3E58CF861E83}" type="datetimeFigureOut">
              <a:rPr lang="es-CO" smtClean="0"/>
              <a:t>05/11/2013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26953-2E72-49BF-9C20-E8DCB053EC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5545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slideLayout" Target="../slideLayouts/slideLayout7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0" y="44623"/>
            <a:ext cx="9144000" cy="6768753"/>
            <a:chOff x="0" y="44623"/>
            <a:chExt cx="9144000" cy="6768753"/>
          </a:xfrm>
        </p:grpSpPr>
        <p:pic>
          <p:nvPicPr>
            <p:cNvPr id="2050" name="Picture 2" descr="http://www.juegosgratisinternet.com/noticias/fotos/log-qqsm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3"/>
              <a:ext cx="9144000" cy="6768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Rectángulo redondeado"/>
            <p:cNvSpPr/>
            <p:nvPr/>
          </p:nvSpPr>
          <p:spPr>
            <a:xfrm>
              <a:off x="1115616" y="3284984"/>
              <a:ext cx="7128792" cy="648072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15616" y="3284984"/>
              <a:ext cx="74168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ESTUDIANTE COMPETENTE </a:t>
              </a:r>
              <a:endParaRPr lang="es-CO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pic>
        <p:nvPicPr>
          <p:cNvPr id="6" name="Quien quiere ser millonario soundtra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6146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31540" y="1067252"/>
            <a:ext cx="8172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 smtClean="0"/>
              <a:t>OBRA IMPORTANTE DE DESCARTES</a:t>
            </a:r>
          </a:p>
        </p:txBody>
      </p:sp>
      <p:sp>
        <p:nvSpPr>
          <p:cNvPr id="4" name="3 CuadroTexto">
            <a:hlinkClick r:id="rId3" action="ppaction://hlinksldjump"/>
          </p:cNvPr>
          <p:cNvSpPr txBox="1"/>
          <p:nvPr/>
        </p:nvSpPr>
        <p:spPr>
          <a:xfrm>
            <a:off x="971600" y="3368860"/>
            <a:ext cx="3385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Meditaciones trascendentales</a:t>
            </a:r>
            <a:endParaRPr lang="es-CO" sz="2800" dirty="0"/>
          </a:p>
        </p:txBody>
      </p:sp>
      <p:sp>
        <p:nvSpPr>
          <p:cNvPr id="5" name="4 CuadroTexto">
            <a:hlinkClick r:id="rId4" action="ppaction://hlinksldjump"/>
          </p:cNvPr>
          <p:cNvSpPr txBox="1"/>
          <p:nvPr/>
        </p:nvSpPr>
        <p:spPr>
          <a:xfrm>
            <a:off x="5299350" y="3368860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Metafísica del conocimiento </a:t>
            </a:r>
            <a:endParaRPr lang="es-CO" sz="2800" dirty="0"/>
          </a:p>
        </p:txBody>
      </p:sp>
      <p:sp>
        <p:nvSpPr>
          <p:cNvPr id="6" name="5 CuadroTexto">
            <a:hlinkClick r:id="rId4" action="ppaction://hlinksldjump"/>
          </p:cNvPr>
          <p:cNvSpPr txBox="1"/>
          <p:nvPr/>
        </p:nvSpPr>
        <p:spPr>
          <a:xfrm>
            <a:off x="5327681" y="4854351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Del bien y otros vericuetos </a:t>
            </a:r>
            <a:endParaRPr lang="es-CO" sz="2800" dirty="0"/>
          </a:p>
        </p:txBody>
      </p:sp>
      <p:sp>
        <p:nvSpPr>
          <p:cNvPr id="7" name="6 CuadroTexto">
            <a:hlinkClick r:id="rId4" action="ppaction://hlinksldjump"/>
          </p:cNvPr>
          <p:cNvSpPr txBox="1"/>
          <p:nvPr/>
        </p:nvSpPr>
        <p:spPr>
          <a:xfrm>
            <a:off x="971600" y="4854351"/>
            <a:ext cx="3402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Propedéutica epistemológica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691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31540" y="1067252"/>
            <a:ext cx="8172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 smtClean="0"/>
              <a:t>ÉPOCA EN QUE DESCARTES DESARROLLO SU OBRA</a:t>
            </a:r>
          </a:p>
        </p:txBody>
      </p:sp>
      <p:sp>
        <p:nvSpPr>
          <p:cNvPr id="4" name="3 CuadroTexto">
            <a:hlinkClick r:id="rId3" action="ppaction://hlinksldjump"/>
          </p:cNvPr>
          <p:cNvSpPr txBox="1"/>
          <p:nvPr/>
        </p:nvSpPr>
        <p:spPr>
          <a:xfrm>
            <a:off x="971599" y="3584303"/>
            <a:ext cx="3385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Renacimiento </a:t>
            </a:r>
            <a:endParaRPr lang="es-CO" sz="2800" dirty="0"/>
          </a:p>
        </p:txBody>
      </p:sp>
      <p:sp>
        <p:nvSpPr>
          <p:cNvPr id="5" name="4 CuadroTexto">
            <a:hlinkClick r:id="rId4" action="ppaction://hlinksldjump"/>
          </p:cNvPr>
          <p:cNvSpPr txBox="1"/>
          <p:nvPr/>
        </p:nvSpPr>
        <p:spPr>
          <a:xfrm>
            <a:off x="5278737" y="3584303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Edad Media </a:t>
            </a:r>
            <a:endParaRPr lang="es-CO" sz="2800" dirty="0"/>
          </a:p>
        </p:txBody>
      </p:sp>
      <p:sp>
        <p:nvSpPr>
          <p:cNvPr id="6" name="5 CuadroTexto">
            <a:hlinkClick r:id="rId4" action="ppaction://hlinksldjump"/>
          </p:cNvPr>
          <p:cNvSpPr txBox="1"/>
          <p:nvPr/>
        </p:nvSpPr>
        <p:spPr>
          <a:xfrm>
            <a:off x="5327681" y="4854351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Edad de los metales</a:t>
            </a:r>
            <a:endParaRPr lang="es-CO" sz="2800" dirty="0"/>
          </a:p>
        </p:txBody>
      </p:sp>
      <p:sp>
        <p:nvSpPr>
          <p:cNvPr id="7" name="6 CuadroTexto">
            <a:hlinkClick r:id="rId4" action="ppaction://hlinksldjump"/>
          </p:cNvPr>
          <p:cNvSpPr txBox="1"/>
          <p:nvPr/>
        </p:nvSpPr>
        <p:spPr>
          <a:xfrm>
            <a:off x="827584" y="4994012"/>
            <a:ext cx="340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Barroco 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41580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1025441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/>
              <a:t>FECHA DE NACIMIENTO Y MUERTE </a:t>
            </a:r>
          </a:p>
          <a:p>
            <a:pPr algn="ctr"/>
            <a:r>
              <a:rPr lang="es-ES_tradnl" sz="4000" dirty="0" smtClean="0"/>
              <a:t>DE DESCARTES </a:t>
            </a:r>
            <a:endParaRPr lang="es-CO" sz="4000" dirty="0"/>
          </a:p>
        </p:txBody>
      </p:sp>
      <p:sp>
        <p:nvSpPr>
          <p:cNvPr id="4" name="3 CuadroTexto">
            <a:hlinkClick r:id="rId3" action="ppaction://hlinksldjump"/>
          </p:cNvPr>
          <p:cNvSpPr txBox="1"/>
          <p:nvPr/>
        </p:nvSpPr>
        <p:spPr>
          <a:xfrm>
            <a:off x="1403648" y="350100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/>
              <a:t>1698 - 1758</a:t>
            </a:r>
            <a:r>
              <a:rPr lang="es-ES_tradnl" sz="4000" dirty="0" smtClean="0"/>
              <a:t>  </a:t>
            </a:r>
            <a:endParaRPr lang="es-CO" sz="4000" dirty="0"/>
          </a:p>
        </p:txBody>
      </p:sp>
      <p:sp>
        <p:nvSpPr>
          <p:cNvPr id="5" name="4 CuadroTexto">
            <a:hlinkClick r:id="rId3" action="ppaction://hlinksldjump"/>
          </p:cNvPr>
          <p:cNvSpPr txBox="1"/>
          <p:nvPr/>
        </p:nvSpPr>
        <p:spPr>
          <a:xfrm>
            <a:off x="5580112" y="350100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/>
              <a:t>1534-1601</a:t>
            </a:r>
            <a:r>
              <a:rPr lang="es-ES_tradnl" sz="4000" dirty="0" smtClean="0"/>
              <a:t> </a:t>
            </a:r>
            <a:endParaRPr lang="es-CO" sz="4000" dirty="0"/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1403648" y="486916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/>
              <a:t>1442 - 1526 </a:t>
            </a:r>
            <a:endParaRPr lang="es-CO" sz="4000" dirty="0"/>
          </a:p>
        </p:txBody>
      </p:sp>
      <p:sp>
        <p:nvSpPr>
          <p:cNvPr id="7" name="6 CuadroTexto">
            <a:hlinkClick r:id="rId4" action="ppaction://hlinksldjump"/>
          </p:cNvPr>
          <p:cNvSpPr txBox="1"/>
          <p:nvPr/>
        </p:nvSpPr>
        <p:spPr>
          <a:xfrm>
            <a:off x="5550870" y="4880853"/>
            <a:ext cx="2837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/>
              <a:t>1596 - 1650</a:t>
            </a:r>
            <a:r>
              <a:rPr lang="es-ES_tradnl" sz="4000" dirty="0" smtClean="0"/>
              <a:t> 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28647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77487" y="1124744"/>
            <a:ext cx="4189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CORRECTO¡¡¡¡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www.burbuja.info/inmobiliaria/attachments/politica/37218d1300204054-deberia-espana-acoger-inmigracion-japonesa-aplauso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276872"/>
            <a:ext cx="342037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>
            <a:hlinkClick r:id="rId5" action="ppaction://hlinksldjump"/>
          </p:cNvPr>
          <p:cNvSpPr/>
          <p:nvPr/>
        </p:nvSpPr>
        <p:spPr>
          <a:xfrm>
            <a:off x="6032402" y="4653136"/>
            <a:ext cx="25000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Volver</a:t>
            </a:r>
            <a:endParaRPr lang="es-E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4" name="Aplausos   Efectos de Sonido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2.2066"/>
                  <p14:fade in="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1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341.imageshack.us/img341/1828/jajavo1km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27" y="1472010"/>
            <a:ext cx="5256584" cy="43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06984" y="548680"/>
            <a:ext cx="5734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INCORRECTO!!!!!!!!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Rectángulo">
            <a:hlinkClick r:id="rId5" action="ppaction://hlinksldjump"/>
          </p:cNvPr>
          <p:cNvSpPr/>
          <p:nvPr/>
        </p:nvSpPr>
        <p:spPr>
          <a:xfrm>
            <a:off x="6241311" y="4931594"/>
            <a:ext cx="25000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Volver</a:t>
            </a:r>
            <a:endParaRPr lang="es-E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5" name="Fuera Abuchando   Efecto de Sonid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62055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1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29 Grupo"/>
          <p:cNvGrpSpPr/>
          <p:nvPr/>
        </p:nvGrpSpPr>
        <p:grpSpPr>
          <a:xfrm>
            <a:off x="193383" y="260648"/>
            <a:ext cx="4248472" cy="1152128"/>
            <a:chOff x="193383" y="260648"/>
            <a:chExt cx="4248472" cy="1152128"/>
          </a:xfrm>
        </p:grpSpPr>
        <p:sp>
          <p:nvSpPr>
            <p:cNvPr id="4" name="3 Terminador"/>
            <p:cNvSpPr/>
            <p:nvPr/>
          </p:nvSpPr>
          <p:spPr>
            <a:xfrm>
              <a:off x="193383" y="396373"/>
              <a:ext cx="3528392" cy="792088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4000" dirty="0" smtClean="0">
                  <a:hlinkClick r:id="rId4" action="ppaction://hlinksldjump"/>
                </a:rPr>
                <a:t>PREGUNTA</a:t>
              </a:r>
              <a:r>
                <a:rPr lang="es-CO" sz="4000" dirty="0" smtClean="0"/>
                <a:t> 1 </a:t>
              </a:r>
              <a:endParaRPr lang="es-CO" sz="4000" dirty="0"/>
            </a:p>
          </p:txBody>
        </p:sp>
        <p:sp>
          <p:nvSpPr>
            <p:cNvPr id="20" name="19 Elipse"/>
            <p:cNvSpPr/>
            <p:nvPr/>
          </p:nvSpPr>
          <p:spPr>
            <a:xfrm>
              <a:off x="3289727" y="260648"/>
              <a:ext cx="1152128" cy="11521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200" b="1" dirty="0" smtClean="0">
                  <a:solidFill>
                    <a:schemeClr val="tx1"/>
                  </a:solidFill>
                </a:rPr>
                <a:t>X 10</a:t>
              </a:r>
              <a:endParaRPr lang="es-CO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4743758" y="216353"/>
            <a:ext cx="4317810" cy="1152128"/>
            <a:chOff x="4743758" y="216353"/>
            <a:chExt cx="4317810" cy="1152128"/>
          </a:xfrm>
        </p:grpSpPr>
        <p:sp>
          <p:nvSpPr>
            <p:cNvPr id="5" name="4 Terminador"/>
            <p:cNvSpPr/>
            <p:nvPr/>
          </p:nvSpPr>
          <p:spPr>
            <a:xfrm>
              <a:off x="4743758" y="404664"/>
              <a:ext cx="3528392" cy="792088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4000" dirty="0" smtClean="0">
                  <a:hlinkClick r:id="rId5" action="ppaction://hlinksldjump"/>
                </a:rPr>
                <a:t>PREGUNTA</a:t>
              </a:r>
              <a:r>
                <a:rPr lang="es-CO" sz="4000" dirty="0" smtClean="0"/>
                <a:t> 2 </a:t>
              </a:r>
              <a:endParaRPr lang="es-CO" sz="4000" dirty="0"/>
            </a:p>
          </p:txBody>
        </p:sp>
        <p:sp>
          <p:nvSpPr>
            <p:cNvPr id="21" name="20 Elipse"/>
            <p:cNvSpPr/>
            <p:nvPr/>
          </p:nvSpPr>
          <p:spPr>
            <a:xfrm>
              <a:off x="7909440" y="216353"/>
              <a:ext cx="1152128" cy="11521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200" b="1" dirty="0" smtClean="0">
                  <a:solidFill>
                    <a:schemeClr val="tx1"/>
                  </a:solidFill>
                </a:rPr>
                <a:t>X 20</a:t>
              </a:r>
              <a:endParaRPr lang="es-CO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179512" y="1529079"/>
            <a:ext cx="4262343" cy="1152128"/>
            <a:chOff x="179512" y="1529079"/>
            <a:chExt cx="4262343" cy="1152128"/>
          </a:xfrm>
        </p:grpSpPr>
        <p:sp>
          <p:nvSpPr>
            <p:cNvPr id="2" name="1 Terminador"/>
            <p:cNvSpPr/>
            <p:nvPr/>
          </p:nvSpPr>
          <p:spPr>
            <a:xfrm>
              <a:off x="179512" y="1620509"/>
              <a:ext cx="3528392" cy="792088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4000" dirty="0" smtClean="0">
                  <a:hlinkClick r:id="rId6" action="ppaction://hlinksldjump"/>
                </a:rPr>
                <a:t>PREGUNTA</a:t>
              </a:r>
              <a:r>
                <a:rPr lang="es-CO" sz="4000" dirty="0" smtClean="0"/>
                <a:t> 3 </a:t>
              </a:r>
              <a:endParaRPr lang="es-CO" sz="4000" dirty="0"/>
            </a:p>
          </p:txBody>
        </p:sp>
        <p:sp>
          <p:nvSpPr>
            <p:cNvPr id="22" name="21 Elipse"/>
            <p:cNvSpPr/>
            <p:nvPr/>
          </p:nvSpPr>
          <p:spPr>
            <a:xfrm>
              <a:off x="3289727" y="1529079"/>
              <a:ext cx="1152128" cy="11521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200" b="1" dirty="0" smtClean="0">
                  <a:solidFill>
                    <a:schemeClr val="tx1"/>
                  </a:solidFill>
                </a:rPr>
                <a:t>X 30</a:t>
              </a:r>
              <a:endParaRPr lang="es-CO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4729887" y="1484784"/>
            <a:ext cx="4331681" cy="1152128"/>
            <a:chOff x="4729887" y="1484784"/>
            <a:chExt cx="4331681" cy="1152128"/>
          </a:xfrm>
        </p:grpSpPr>
        <p:sp>
          <p:nvSpPr>
            <p:cNvPr id="3" name="2 Terminador"/>
            <p:cNvSpPr/>
            <p:nvPr/>
          </p:nvSpPr>
          <p:spPr>
            <a:xfrm>
              <a:off x="4729887" y="1628800"/>
              <a:ext cx="3528392" cy="792088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4000" dirty="0" smtClean="0">
                  <a:hlinkClick r:id="rId7" action="ppaction://hlinksldjump"/>
                </a:rPr>
                <a:t>PREGUNTA</a:t>
              </a:r>
              <a:r>
                <a:rPr lang="es-CO" sz="4000" dirty="0" smtClean="0"/>
                <a:t> 4</a:t>
              </a:r>
              <a:endParaRPr lang="es-CO" sz="4000" dirty="0"/>
            </a:p>
          </p:txBody>
        </p:sp>
        <p:sp>
          <p:nvSpPr>
            <p:cNvPr id="23" name="22 Elipse"/>
            <p:cNvSpPr/>
            <p:nvPr/>
          </p:nvSpPr>
          <p:spPr>
            <a:xfrm>
              <a:off x="7909440" y="1484784"/>
              <a:ext cx="1152128" cy="11521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200" b="1" dirty="0" smtClean="0">
                  <a:solidFill>
                    <a:schemeClr val="tx1"/>
                  </a:solidFill>
                </a:rPr>
                <a:t>X 40</a:t>
              </a:r>
              <a:endParaRPr lang="es-CO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193383" y="2780928"/>
            <a:ext cx="4248472" cy="1152128"/>
            <a:chOff x="193383" y="2780928"/>
            <a:chExt cx="4248472" cy="1152128"/>
          </a:xfrm>
        </p:grpSpPr>
        <p:sp>
          <p:nvSpPr>
            <p:cNvPr id="14" name="13 Terminador"/>
            <p:cNvSpPr/>
            <p:nvPr/>
          </p:nvSpPr>
          <p:spPr>
            <a:xfrm>
              <a:off x="193383" y="2844645"/>
              <a:ext cx="3528392" cy="792088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4000" dirty="0" smtClean="0">
                  <a:hlinkClick r:id="rId8" action="ppaction://hlinksldjump"/>
                </a:rPr>
                <a:t>PREGUNTA</a:t>
              </a:r>
              <a:r>
                <a:rPr lang="es-CO" sz="4000" dirty="0" smtClean="0"/>
                <a:t> 5 </a:t>
              </a:r>
              <a:endParaRPr lang="es-CO" sz="4000" dirty="0"/>
            </a:p>
          </p:txBody>
        </p:sp>
        <p:sp>
          <p:nvSpPr>
            <p:cNvPr id="24" name="23 Elipse"/>
            <p:cNvSpPr/>
            <p:nvPr/>
          </p:nvSpPr>
          <p:spPr>
            <a:xfrm>
              <a:off x="3289727" y="2780928"/>
              <a:ext cx="1152128" cy="11521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200" b="1" dirty="0" smtClean="0">
                  <a:solidFill>
                    <a:schemeClr val="tx1"/>
                  </a:solidFill>
                </a:rPr>
                <a:t>X 50</a:t>
              </a:r>
              <a:endParaRPr lang="es-CO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4743758" y="2736633"/>
            <a:ext cx="4317810" cy="1152128"/>
            <a:chOff x="4743758" y="2736633"/>
            <a:chExt cx="4317810" cy="1152128"/>
          </a:xfrm>
        </p:grpSpPr>
        <p:sp>
          <p:nvSpPr>
            <p:cNvPr id="15" name="14 Terminador"/>
            <p:cNvSpPr/>
            <p:nvPr/>
          </p:nvSpPr>
          <p:spPr>
            <a:xfrm>
              <a:off x="4743758" y="2852936"/>
              <a:ext cx="3528392" cy="792088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4000" dirty="0" smtClean="0">
                  <a:hlinkClick r:id="rId9" action="ppaction://hlinksldjump"/>
                </a:rPr>
                <a:t>PREGUNTA</a:t>
              </a:r>
              <a:r>
                <a:rPr lang="es-CO" sz="4000" dirty="0" smtClean="0"/>
                <a:t> 6 </a:t>
              </a:r>
              <a:endParaRPr lang="es-CO" sz="4000" dirty="0"/>
            </a:p>
          </p:txBody>
        </p:sp>
        <p:sp>
          <p:nvSpPr>
            <p:cNvPr id="25" name="24 Elipse"/>
            <p:cNvSpPr/>
            <p:nvPr/>
          </p:nvSpPr>
          <p:spPr>
            <a:xfrm>
              <a:off x="7909440" y="2736633"/>
              <a:ext cx="1152128" cy="11521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200" b="1" dirty="0" smtClean="0">
                  <a:solidFill>
                    <a:schemeClr val="tx1"/>
                  </a:solidFill>
                </a:rPr>
                <a:t>X 60</a:t>
              </a:r>
              <a:endParaRPr lang="es-CO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179512" y="4041068"/>
            <a:ext cx="4262343" cy="1152128"/>
            <a:chOff x="179512" y="4041068"/>
            <a:chExt cx="4262343" cy="1152128"/>
          </a:xfrm>
        </p:grpSpPr>
        <p:sp>
          <p:nvSpPr>
            <p:cNvPr id="12" name="11 Terminador"/>
            <p:cNvSpPr/>
            <p:nvPr/>
          </p:nvSpPr>
          <p:spPr>
            <a:xfrm>
              <a:off x="179512" y="4068781"/>
              <a:ext cx="3528392" cy="792088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4000" dirty="0" smtClean="0">
                  <a:hlinkClick r:id="rId10" action="ppaction://hlinksldjump"/>
                </a:rPr>
                <a:t>PREGUNTA</a:t>
              </a:r>
              <a:r>
                <a:rPr lang="es-CO" sz="4000" dirty="0" smtClean="0"/>
                <a:t> 7 </a:t>
              </a:r>
              <a:endParaRPr lang="es-CO" sz="4000" dirty="0"/>
            </a:p>
          </p:txBody>
        </p:sp>
        <p:sp>
          <p:nvSpPr>
            <p:cNvPr id="26" name="25 Elipse"/>
            <p:cNvSpPr/>
            <p:nvPr/>
          </p:nvSpPr>
          <p:spPr>
            <a:xfrm>
              <a:off x="3289727" y="4041068"/>
              <a:ext cx="1152128" cy="11521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200" b="1" dirty="0" smtClean="0">
                  <a:solidFill>
                    <a:schemeClr val="tx1"/>
                  </a:solidFill>
                </a:rPr>
                <a:t>X 70</a:t>
              </a:r>
              <a:endParaRPr lang="es-CO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4729887" y="3996773"/>
            <a:ext cx="4331681" cy="1152128"/>
            <a:chOff x="4729887" y="3996773"/>
            <a:chExt cx="4331681" cy="1152128"/>
          </a:xfrm>
        </p:grpSpPr>
        <p:sp>
          <p:nvSpPr>
            <p:cNvPr id="13" name="12 Terminador"/>
            <p:cNvSpPr/>
            <p:nvPr/>
          </p:nvSpPr>
          <p:spPr>
            <a:xfrm>
              <a:off x="4729887" y="4077072"/>
              <a:ext cx="3528392" cy="792088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4000" dirty="0" smtClean="0">
                  <a:hlinkClick r:id="rId11" action="ppaction://hlinksldjump"/>
                </a:rPr>
                <a:t>PREGUNTA</a:t>
              </a:r>
              <a:r>
                <a:rPr lang="es-CO" sz="4000" dirty="0" smtClean="0"/>
                <a:t> 8 </a:t>
              </a:r>
              <a:endParaRPr lang="es-CO" sz="4000" dirty="0"/>
            </a:p>
          </p:txBody>
        </p:sp>
        <p:sp>
          <p:nvSpPr>
            <p:cNvPr id="27" name="26 Elipse"/>
            <p:cNvSpPr/>
            <p:nvPr/>
          </p:nvSpPr>
          <p:spPr>
            <a:xfrm>
              <a:off x="7909440" y="3996773"/>
              <a:ext cx="1152128" cy="11521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200" b="1" dirty="0" smtClean="0">
                  <a:solidFill>
                    <a:schemeClr val="tx1"/>
                  </a:solidFill>
                </a:rPr>
                <a:t>X 80</a:t>
              </a:r>
              <a:endParaRPr lang="es-CO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179512" y="5292917"/>
            <a:ext cx="4262343" cy="1152128"/>
            <a:chOff x="179512" y="5292917"/>
            <a:chExt cx="4262343" cy="1152128"/>
          </a:xfrm>
        </p:grpSpPr>
        <p:sp>
          <p:nvSpPr>
            <p:cNvPr id="16" name="15 Terminador"/>
            <p:cNvSpPr/>
            <p:nvPr/>
          </p:nvSpPr>
          <p:spPr>
            <a:xfrm>
              <a:off x="179512" y="5292917"/>
              <a:ext cx="3528392" cy="792088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4000" dirty="0" smtClean="0">
                  <a:hlinkClick r:id="rId12" action="ppaction://hlinksldjump"/>
                </a:rPr>
                <a:t>PREGUNTA</a:t>
              </a:r>
              <a:r>
                <a:rPr lang="es-CO" sz="4000" dirty="0" smtClean="0"/>
                <a:t> 9 </a:t>
              </a:r>
              <a:endParaRPr lang="es-CO" sz="4000" dirty="0"/>
            </a:p>
          </p:txBody>
        </p:sp>
        <p:sp>
          <p:nvSpPr>
            <p:cNvPr id="28" name="27 Elipse"/>
            <p:cNvSpPr/>
            <p:nvPr/>
          </p:nvSpPr>
          <p:spPr>
            <a:xfrm>
              <a:off x="3289727" y="5292917"/>
              <a:ext cx="1152128" cy="11521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200" b="1" dirty="0" smtClean="0">
                  <a:solidFill>
                    <a:schemeClr val="tx1"/>
                  </a:solidFill>
                </a:rPr>
                <a:t>X 90</a:t>
              </a:r>
              <a:endParaRPr lang="es-CO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4729887" y="5248622"/>
            <a:ext cx="4331681" cy="1152128"/>
            <a:chOff x="4729887" y="5248622"/>
            <a:chExt cx="4331681" cy="1152128"/>
          </a:xfrm>
        </p:grpSpPr>
        <p:sp>
          <p:nvSpPr>
            <p:cNvPr id="17" name="16 Terminador"/>
            <p:cNvSpPr/>
            <p:nvPr/>
          </p:nvSpPr>
          <p:spPr>
            <a:xfrm>
              <a:off x="4729887" y="5301208"/>
              <a:ext cx="3528392" cy="792088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4000" dirty="0" smtClean="0">
                  <a:hlinkClick r:id="rId13" action="ppaction://hlinksldjump"/>
                </a:rPr>
                <a:t>PREGUNTA</a:t>
              </a:r>
              <a:r>
                <a:rPr lang="es-CO" sz="4000" dirty="0" smtClean="0"/>
                <a:t> 10 </a:t>
              </a:r>
              <a:endParaRPr lang="es-CO" sz="4000" dirty="0"/>
            </a:p>
          </p:txBody>
        </p:sp>
        <p:sp>
          <p:nvSpPr>
            <p:cNvPr id="29" name="28 Elipse"/>
            <p:cNvSpPr/>
            <p:nvPr/>
          </p:nvSpPr>
          <p:spPr>
            <a:xfrm>
              <a:off x="7909440" y="5248622"/>
              <a:ext cx="1152128" cy="11521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200" b="1" dirty="0" smtClean="0">
                  <a:solidFill>
                    <a:schemeClr val="tx1"/>
                  </a:solidFill>
                </a:rPr>
                <a:t>X 100</a:t>
              </a:r>
              <a:endParaRPr lang="es-CO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1" name="Música preguntas 1   5 (Quien Quiere ser millonario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04448" y="6329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2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307345" y="1468234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smtClean="0"/>
              <a:t>FILÓSOFO RACIONALISTA </a:t>
            </a:r>
            <a:endParaRPr lang="es-CO" sz="4800" dirty="0"/>
          </a:p>
        </p:txBody>
      </p:sp>
      <p:sp>
        <p:nvSpPr>
          <p:cNvPr id="4" name="3 CuadroTexto">
            <a:hlinkClick r:id="rId4" action="ppaction://hlinksldjump"/>
          </p:cNvPr>
          <p:cNvSpPr txBox="1"/>
          <p:nvPr/>
        </p:nvSpPr>
        <p:spPr>
          <a:xfrm>
            <a:off x="1043608" y="357301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Homero Simpson</a:t>
            </a:r>
            <a:r>
              <a:rPr lang="es-ES_tradnl" sz="3200" dirty="0" smtClean="0"/>
              <a:t> </a:t>
            </a:r>
            <a:endParaRPr lang="es-CO" sz="3200" dirty="0"/>
          </a:p>
        </p:txBody>
      </p:sp>
      <p:sp>
        <p:nvSpPr>
          <p:cNvPr id="5" name="4 CuadroTexto">
            <a:hlinkClick r:id="rId5" action="ppaction://hlinksldjump"/>
          </p:cNvPr>
          <p:cNvSpPr txBox="1"/>
          <p:nvPr/>
        </p:nvSpPr>
        <p:spPr>
          <a:xfrm>
            <a:off x="5436096" y="3573016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Descartes</a:t>
            </a:r>
            <a:endParaRPr lang="es-CO" sz="3200" dirty="0"/>
          </a:p>
        </p:txBody>
      </p:sp>
      <p:sp>
        <p:nvSpPr>
          <p:cNvPr id="6" name="5 CuadroTexto">
            <a:hlinkClick r:id="rId4" action="ppaction://hlinksldjump"/>
          </p:cNvPr>
          <p:cNvSpPr txBox="1"/>
          <p:nvPr/>
        </p:nvSpPr>
        <p:spPr>
          <a:xfrm>
            <a:off x="1223628" y="5013176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Sócrates </a:t>
            </a:r>
            <a:endParaRPr lang="es-CO" sz="3200" dirty="0"/>
          </a:p>
        </p:txBody>
      </p:sp>
      <p:sp>
        <p:nvSpPr>
          <p:cNvPr id="7" name="6 CuadroTexto">
            <a:hlinkClick r:id="rId4" action="ppaction://hlinksldjump"/>
          </p:cNvPr>
          <p:cNvSpPr txBox="1"/>
          <p:nvPr/>
        </p:nvSpPr>
        <p:spPr>
          <a:xfrm>
            <a:off x="5436096" y="5013175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Whatson Smith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40518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31540" y="1067252"/>
            <a:ext cx="8172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 smtClean="0"/>
              <a:t>ASÍ SE LE CONOCE A </a:t>
            </a:r>
          </a:p>
          <a:p>
            <a:pPr algn="ctr"/>
            <a:r>
              <a:rPr lang="es-ES_tradnl" sz="4800" dirty="0" smtClean="0"/>
              <a:t>DESCARTES</a:t>
            </a:r>
            <a:endParaRPr lang="es-CO" sz="4800" dirty="0"/>
          </a:p>
        </p:txBody>
      </p:sp>
      <p:sp>
        <p:nvSpPr>
          <p:cNvPr id="4" name="3 CuadroTexto">
            <a:hlinkClick r:id="rId3" action="ppaction://hlinksldjump"/>
          </p:cNvPr>
          <p:cNvSpPr txBox="1"/>
          <p:nvPr/>
        </p:nvSpPr>
        <p:spPr>
          <a:xfrm>
            <a:off x="971600" y="3368860"/>
            <a:ext cx="3385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Padre de la filosofía moderna</a:t>
            </a:r>
            <a:endParaRPr lang="es-CO" sz="2800" dirty="0"/>
          </a:p>
        </p:txBody>
      </p:sp>
      <p:sp>
        <p:nvSpPr>
          <p:cNvPr id="5" name="4 CuadroTexto">
            <a:hlinkClick r:id="rId4" action="ppaction://hlinksldjump"/>
          </p:cNvPr>
          <p:cNvSpPr txBox="1"/>
          <p:nvPr/>
        </p:nvSpPr>
        <p:spPr>
          <a:xfrm>
            <a:off x="5299350" y="3368860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Fundador de las ciencias positivas</a:t>
            </a:r>
            <a:endParaRPr lang="es-CO" sz="2800" dirty="0"/>
          </a:p>
        </p:txBody>
      </p:sp>
      <p:sp>
        <p:nvSpPr>
          <p:cNvPr id="6" name="5 CuadroTexto">
            <a:hlinkClick r:id="rId4" action="ppaction://hlinksldjump"/>
          </p:cNvPr>
          <p:cNvSpPr txBox="1"/>
          <p:nvPr/>
        </p:nvSpPr>
        <p:spPr>
          <a:xfrm>
            <a:off x="5327681" y="4854351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Padre del Psicoanálisis</a:t>
            </a:r>
            <a:endParaRPr lang="es-CO" sz="2800" dirty="0"/>
          </a:p>
        </p:txBody>
      </p:sp>
      <p:sp>
        <p:nvSpPr>
          <p:cNvPr id="7" name="6 CuadroTexto">
            <a:hlinkClick r:id="rId4" action="ppaction://hlinksldjump"/>
          </p:cNvPr>
          <p:cNvSpPr txBox="1"/>
          <p:nvPr/>
        </p:nvSpPr>
        <p:spPr>
          <a:xfrm>
            <a:off x="971600" y="4854351"/>
            <a:ext cx="3402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Padre del empirismo escéptico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3533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1025441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/>
              <a:t>A ESTO SOMETE DESCARTES TODAS LAS APRECIACIONES</a:t>
            </a:r>
            <a:endParaRPr lang="es-CO" sz="4000" dirty="0"/>
          </a:p>
        </p:txBody>
      </p:sp>
      <p:sp>
        <p:nvSpPr>
          <p:cNvPr id="4" name="3 CuadroTexto">
            <a:hlinkClick r:id="rId3" action="ppaction://hlinksldjump"/>
          </p:cNvPr>
          <p:cNvSpPr txBox="1"/>
          <p:nvPr/>
        </p:nvSpPr>
        <p:spPr>
          <a:xfrm>
            <a:off x="1403648" y="350100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/>
              <a:t>Examen  </a:t>
            </a:r>
            <a:endParaRPr lang="es-CO" sz="4000" dirty="0"/>
          </a:p>
        </p:txBody>
      </p:sp>
      <p:sp>
        <p:nvSpPr>
          <p:cNvPr id="5" name="4 CuadroTexto">
            <a:hlinkClick r:id="rId3" action="ppaction://hlinksldjump"/>
          </p:cNvPr>
          <p:cNvSpPr txBox="1"/>
          <p:nvPr/>
        </p:nvSpPr>
        <p:spPr>
          <a:xfrm>
            <a:off x="5580112" y="350100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/>
              <a:t>Método </a:t>
            </a:r>
            <a:endParaRPr lang="es-CO" sz="4000" dirty="0"/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1403648" y="486916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/>
              <a:t>Razón </a:t>
            </a:r>
            <a:endParaRPr lang="es-CO" sz="4000" dirty="0"/>
          </a:p>
        </p:txBody>
      </p:sp>
      <p:sp>
        <p:nvSpPr>
          <p:cNvPr id="7" name="6 CuadroTexto">
            <a:hlinkClick r:id="rId4" action="ppaction://hlinksldjump"/>
          </p:cNvPr>
          <p:cNvSpPr txBox="1"/>
          <p:nvPr/>
        </p:nvSpPr>
        <p:spPr>
          <a:xfrm>
            <a:off x="5550870" y="4880853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/>
              <a:t>Duda 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26891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11560" y="1124744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dirty="0" smtClean="0"/>
              <a:t>TESIS DE DESCARTES</a:t>
            </a:r>
            <a:endParaRPr lang="es-CO" sz="6600" dirty="0"/>
          </a:p>
        </p:txBody>
      </p:sp>
      <p:sp>
        <p:nvSpPr>
          <p:cNvPr id="4" name="3 CuadroTexto">
            <a:hlinkClick r:id="rId3" action="ppaction://hlinksldjump"/>
          </p:cNvPr>
          <p:cNvSpPr txBox="1"/>
          <p:nvPr/>
        </p:nvSpPr>
        <p:spPr>
          <a:xfrm>
            <a:off x="1115616" y="3631568"/>
            <a:ext cx="3158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Solo sé que nada sé</a:t>
            </a:r>
            <a:endParaRPr lang="es-CO" sz="2800" dirty="0"/>
          </a:p>
        </p:txBody>
      </p:sp>
      <p:sp>
        <p:nvSpPr>
          <p:cNvPr id="5" name="4 CuadroTexto">
            <a:hlinkClick r:id="rId4" action="ppaction://hlinksldjump"/>
          </p:cNvPr>
          <p:cNvSpPr txBox="1"/>
          <p:nvPr/>
        </p:nvSpPr>
        <p:spPr>
          <a:xfrm>
            <a:off x="5482112" y="3573016"/>
            <a:ext cx="3050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Pienso, luego existo</a:t>
            </a:r>
            <a:endParaRPr lang="es-CO" sz="2800" dirty="0"/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1115616" y="5013176"/>
            <a:ext cx="332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Conócete a ti mismo </a:t>
            </a:r>
            <a:endParaRPr lang="es-CO" sz="2800" dirty="0"/>
          </a:p>
        </p:txBody>
      </p:sp>
      <p:sp>
        <p:nvSpPr>
          <p:cNvPr id="7" name="6 CuadroTexto">
            <a:hlinkClick r:id="rId3" action="ppaction://hlinksldjump"/>
          </p:cNvPr>
          <p:cNvSpPr txBox="1"/>
          <p:nvPr/>
        </p:nvSpPr>
        <p:spPr>
          <a:xfrm>
            <a:off x="5568411" y="4797152"/>
            <a:ext cx="3082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Por sus palabras los conocerías 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401790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55576" y="1124744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/>
              <a:t>LA BASE DEL CONOCIMIENTO </a:t>
            </a:r>
          </a:p>
          <a:p>
            <a:pPr algn="ctr"/>
            <a:r>
              <a:rPr lang="es-ES_tradnl" sz="4000" dirty="0" smtClean="0"/>
              <a:t>ESTÁ EN: </a:t>
            </a:r>
            <a:endParaRPr lang="es-CO" sz="4000" dirty="0"/>
          </a:p>
        </p:txBody>
      </p:sp>
      <p:sp>
        <p:nvSpPr>
          <p:cNvPr id="4" name="3 CuadroTexto">
            <a:hlinkClick r:id="rId3" action="ppaction://hlinksldjump"/>
          </p:cNvPr>
          <p:cNvSpPr txBox="1"/>
          <p:nvPr/>
        </p:nvSpPr>
        <p:spPr>
          <a:xfrm>
            <a:off x="5353423" y="3573016"/>
            <a:ext cx="3251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/>
              <a:t>L a Propedéutica  </a:t>
            </a:r>
            <a:endParaRPr lang="es-CO" sz="3200" dirty="0"/>
          </a:p>
        </p:txBody>
      </p:sp>
      <p:sp>
        <p:nvSpPr>
          <p:cNvPr id="5" name="4 CuadroTexto">
            <a:hlinkClick r:id="rId3" action="ppaction://hlinksldjump"/>
          </p:cNvPr>
          <p:cNvSpPr txBox="1"/>
          <p:nvPr/>
        </p:nvSpPr>
        <p:spPr>
          <a:xfrm>
            <a:off x="1296144" y="3568240"/>
            <a:ext cx="2704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/>
              <a:t>La pregunta   </a:t>
            </a:r>
            <a:endParaRPr lang="es-CO" sz="3200" dirty="0"/>
          </a:p>
        </p:txBody>
      </p:sp>
      <p:sp>
        <p:nvSpPr>
          <p:cNvPr id="6" name="5 CuadroTexto">
            <a:hlinkClick r:id="rId4" action="ppaction://hlinksldjump"/>
          </p:cNvPr>
          <p:cNvSpPr txBox="1"/>
          <p:nvPr/>
        </p:nvSpPr>
        <p:spPr>
          <a:xfrm>
            <a:off x="1115616" y="4972526"/>
            <a:ext cx="281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/>
              <a:t>La duda   </a:t>
            </a:r>
            <a:endParaRPr lang="es-CO" sz="3200" dirty="0"/>
          </a:p>
        </p:txBody>
      </p:sp>
      <p:sp>
        <p:nvSpPr>
          <p:cNvPr id="7" name="6 CuadroTexto">
            <a:hlinkClick r:id="rId3" action="ppaction://hlinksldjump"/>
          </p:cNvPr>
          <p:cNvSpPr txBox="1"/>
          <p:nvPr/>
        </p:nvSpPr>
        <p:spPr>
          <a:xfrm>
            <a:off x="5302745" y="5035242"/>
            <a:ext cx="281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/>
              <a:t>La Dialéctica  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0662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755576" y="1124744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/>
              <a:t>CON RELACIÓN A LA PERCEPCIÓN DESCARTES OPINA QUE: </a:t>
            </a:r>
            <a:endParaRPr lang="es-CO" sz="4000" dirty="0"/>
          </a:p>
        </p:txBody>
      </p:sp>
      <p:sp>
        <p:nvSpPr>
          <p:cNvPr id="5" name="4 CuadroTexto">
            <a:hlinkClick r:id="rId3" action="ppaction://hlinksldjump"/>
          </p:cNvPr>
          <p:cNvSpPr txBox="1"/>
          <p:nvPr/>
        </p:nvSpPr>
        <p:spPr>
          <a:xfrm>
            <a:off x="5076056" y="3410997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Solo se puede conocer algunas cosas</a:t>
            </a:r>
            <a:endParaRPr lang="es-CO" sz="2800" dirty="0"/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899592" y="3356992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Conocemos el todo por la vista</a:t>
            </a:r>
            <a:r>
              <a:rPr lang="es-ES_tradnl" sz="2800" dirty="0" smtClean="0"/>
              <a:t>   </a:t>
            </a:r>
            <a:endParaRPr lang="es-CO" sz="2800" dirty="0"/>
          </a:p>
        </p:txBody>
      </p:sp>
      <p:sp>
        <p:nvSpPr>
          <p:cNvPr id="7" name="6 CuadroTexto">
            <a:hlinkClick r:id="rId4" action="ppaction://hlinksldjump"/>
          </p:cNvPr>
          <p:cNvSpPr txBox="1"/>
          <p:nvPr/>
        </p:nvSpPr>
        <p:spPr>
          <a:xfrm>
            <a:off x="899592" y="4725144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/>
              <a:t>Los sentidos nos engañan   </a:t>
            </a:r>
            <a:endParaRPr lang="es-CO" sz="3200" dirty="0"/>
          </a:p>
        </p:txBody>
      </p:sp>
      <p:sp>
        <p:nvSpPr>
          <p:cNvPr id="8" name="7 CuadroTexto">
            <a:hlinkClick r:id="rId3" action="ppaction://hlinksldjump"/>
          </p:cNvPr>
          <p:cNvSpPr txBox="1"/>
          <p:nvPr/>
        </p:nvSpPr>
        <p:spPr>
          <a:xfrm>
            <a:off x="5302745" y="4725144"/>
            <a:ext cx="3229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/>
              <a:t>Los sentidos dicen la verdad 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324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11560" y="112474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 smtClean="0"/>
              <a:t>SISTEMA DEL CONOCIMIENTO A PARTIR DE LA DUDA</a:t>
            </a:r>
            <a:endParaRPr lang="es-CO" sz="4800" dirty="0"/>
          </a:p>
        </p:txBody>
      </p:sp>
      <p:sp>
        <p:nvSpPr>
          <p:cNvPr id="4" name="3 CuadroTexto">
            <a:hlinkClick r:id="rId3" action="ppaction://hlinksldjump"/>
          </p:cNvPr>
          <p:cNvSpPr txBox="1"/>
          <p:nvPr/>
        </p:nvSpPr>
        <p:spPr>
          <a:xfrm>
            <a:off x="1043608" y="357301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/>
              <a:t> </a:t>
            </a:r>
            <a:r>
              <a:rPr lang="es-ES_tradnl" sz="3200" dirty="0" smtClean="0"/>
              <a:t> Racionamiento</a:t>
            </a:r>
            <a:endParaRPr lang="es-CO" sz="3200" dirty="0"/>
          </a:p>
        </p:txBody>
      </p:sp>
      <p:sp>
        <p:nvSpPr>
          <p:cNvPr id="5" name="4 CuadroTexto">
            <a:hlinkClick r:id="rId4" action="ppaction://hlinksldjump"/>
          </p:cNvPr>
          <p:cNvSpPr txBox="1"/>
          <p:nvPr/>
        </p:nvSpPr>
        <p:spPr>
          <a:xfrm>
            <a:off x="5148064" y="3573016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/>
              <a:t>Método </a:t>
            </a:r>
            <a:endParaRPr lang="es-CO" sz="3200" dirty="0"/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1223628" y="5013176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/>
              <a:t> </a:t>
            </a:r>
            <a:r>
              <a:rPr lang="es-ES_tradnl" sz="3200" dirty="0" err="1" smtClean="0"/>
              <a:t>Inductismo</a:t>
            </a:r>
            <a:r>
              <a:rPr lang="es-ES_tradnl" sz="3200" dirty="0" smtClean="0"/>
              <a:t> </a:t>
            </a:r>
            <a:endParaRPr lang="es-CO" sz="3200" dirty="0"/>
          </a:p>
        </p:txBody>
      </p:sp>
      <p:sp>
        <p:nvSpPr>
          <p:cNvPr id="7" name="6 CuadroTexto">
            <a:hlinkClick r:id="rId3" action="ppaction://hlinksldjump"/>
          </p:cNvPr>
          <p:cNvSpPr txBox="1"/>
          <p:nvPr/>
        </p:nvSpPr>
        <p:spPr>
          <a:xfrm>
            <a:off x="5436096" y="5013175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/>
              <a:t> </a:t>
            </a:r>
            <a:r>
              <a:rPr lang="es-ES_tradnl" sz="3200" dirty="0" err="1" smtClean="0"/>
              <a:t>Deductism</a:t>
            </a:r>
            <a:r>
              <a:rPr lang="es-ES_tradnl" sz="3200" dirty="0" err="1"/>
              <a:t>o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1892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221</Words>
  <Application>Microsoft Office PowerPoint</Application>
  <PresentationFormat>Presentación en pantalla (4:3)</PresentationFormat>
  <Paragraphs>79</Paragraphs>
  <Slides>14</Slides>
  <Notes>1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SANTY</dc:creator>
  <cp:lastModifiedBy>Athlon</cp:lastModifiedBy>
  <cp:revision>52</cp:revision>
  <dcterms:created xsi:type="dcterms:W3CDTF">2013-02-08T21:32:04Z</dcterms:created>
  <dcterms:modified xsi:type="dcterms:W3CDTF">2013-11-05T20:01:42Z</dcterms:modified>
</cp:coreProperties>
</file>